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6" r:id="rId2"/>
    <p:sldMasterId id="2147483708" r:id="rId3"/>
  </p:sldMasterIdLst>
  <p:handoutMasterIdLst>
    <p:handoutMasterId r:id="rId8"/>
  </p:handoutMasterIdLst>
  <p:sldIdLst>
    <p:sldId id="256" r:id="rId4"/>
    <p:sldId id="280" r:id="rId5"/>
    <p:sldId id="283" r:id="rId6"/>
    <p:sldId id="282" r:id="rId7"/>
  </p:sldIdLst>
  <p:sldSz cx="9144000" cy="6858000" type="screen4x3"/>
  <p:notesSz cx="6807200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2B158DAA-F6D0-4FDF-AF01-58D23BF64C94}">
          <p14:sldIdLst>
            <p14:sldId id="256"/>
          </p14:sldIdLst>
        </p14:section>
        <p14:section name="タイトルなしのセクション" id="{38109C68-8686-4BAC-887E-99A6D36C552B}">
          <p14:sldIdLst>
            <p14:sldId id="280"/>
            <p14:sldId id="283"/>
          </p14:sldIdLst>
        </p14:section>
        <p14:section name="タイトルなしのセクション" id="{2A75A6C4-8A5F-4C07-A74A-6D64EA64FD96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47a695a89c4f1d0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01B4E7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7BEA12-405E-4410-B337-168BDB9B224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46BEBBF-F3A6-4B70-8612-B09BF3BC2C80}">
      <dgm:prSet phldrT="[テキスト]"/>
      <dgm:spPr/>
      <dgm:t>
        <a:bodyPr/>
        <a:lstStyle/>
        <a:p>
          <a:r>
            <a:rPr kumimoji="1" lang="ja-JP" altLang="en-US" dirty="0" smtClean="0"/>
            <a:t>適応力　　　</a:t>
          </a:r>
          <a:endParaRPr kumimoji="1" lang="ja-JP" altLang="en-US" dirty="0"/>
        </a:p>
      </dgm:t>
    </dgm:pt>
    <dgm:pt modelId="{4FD5D09A-7FB6-4276-B025-848750F9B288}" type="parTrans" cxnId="{23E5CCD5-7C0F-432A-9E46-2A6EE6A1D05C}">
      <dgm:prSet/>
      <dgm:spPr/>
      <dgm:t>
        <a:bodyPr/>
        <a:lstStyle/>
        <a:p>
          <a:endParaRPr kumimoji="1" lang="ja-JP" altLang="en-US"/>
        </a:p>
      </dgm:t>
    </dgm:pt>
    <dgm:pt modelId="{6521E6E4-24AD-445D-BA6C-EA02D82F96A9}" type="sibTrans" cxnId="{23E5CCD5-7C0F-432A-9E46-2A6EE6A1D05C}">
      <dgm:prSet/>
      <dgm:spPr/>
      <dgm:t>
        <a:bodyPr/>
        <a:lstStyle/>
        <a:p>
          <a:endParaRPr kumimoji="1" lang="ja-JP" altLang="en-US"/>
        </a:p>
      </dgm:t>
    </dgm:pt>
    <dgm:pt modelId="{F0FF29DE-6766-4ECC-AA9F-1F13BCAA7E4E}">
      <dgm:prSet phldrT="[テキスト]"/>
      <dgm:spPr/>
      <dgm:t>
        <a:bodyPr/>
        <a:lstStyle/>
        <a:p>
          <a:r>
            <a:rPr kumimoji="1" lang="ja-JP" altLang="en-US" dirty="0" smtClean="0"/>
            <a:t>会員増</a:t>
          </a:r>
          <a:endParaRPr kumimoji="1" lang="ja-JP" altLang="en-US" dirty="0"/>
        </a:p>
      </dgm:t>
    </dgm:pt>
    <dgm:pt modelId="{611EB9BA-91D5-484A-A47B-18955B47A38F}" type="parTrans" cxnId="{A27D7ED2-D62A-43BA-A195-F1ED6CC8E5CB}">
      <dgm:prSet/>
      <dgm:spPr/>
      <dgm:t>
        <a:bodyPr/>
        <a:lstStyle/>
        <a:p>
          <a:endParaRPr kumimoji="1" lang="ja-JP" altLang="en-US"/>
        </a:p>
      </dgm:t>
    </dgm:pt>
    <dgm:pt modelId="{330B4A5A-5509-4699-BD3B-142C473703D9}" type="sibTrans" cxnId="{A27D7ED2-D62A-43BA-A195-F1ED6CC8E5CB}">
      <dgm:prSet/>
      <dgm:spPr/>
      <dgm:t>
        <a:bodyPr/>
        <a:lstStyle/>
        <a:p>
          <a:endParaRPr kumimoji="1" lang="ja-JP" altLang="en-US"/>
        </a:p>
      </dgm:t>
    </dgm:pt>
    <dgm:pt modelId="{EA9D586D-1933-421D-B7FD-13C4FED2F7EA}">
      <dgm:prSet phldrT="[テキスト]"/>
      <dgm:spPr/>
      <dgm:t>
        <a:bodyPr/>
        <a:lstStyle/>
        <a:p>
          <a:r>
            <a:rPr kumimoji="1" lang="ja-JP" altLang="en-US" dirty="0" smtClean="0"/>
            <a:t>クラブ活性化</a:t>
          </a:r>
          <a:endParaRPr kumimoji="1" lang="ja-JP" altLang="en-US" dirty="0"/>
        </a:p>
      </dgm:t>
    </dgm:pt>
    <dgm:pt modelId="{74EA5BB9-4509-4865-978A-5A9A713E909A}" type="parTrans" cxnId="{8EBDDF42-3613-47B3-876A-6C8BA8568A8B}">
      <dgm:prSet/>
      <dgm:spPr/>
      <dgm:t>
        <a:bodyPr/>
        <a:lstStyle/>
        <a:p>
          <a:endParaRPr kumimoji="1" lang="ja-JP" altLang="en-US"/>
        </a:p>
      </dgm:t>
    </dgm:pt>
    <dgm:pt modelId="{14BA7D4D-1CD5-4713-A6A2-518A81165EA0}" type="sibTrans" cxnId="{8EBDDF42-3613-47B3-876A-6C8BA8568A8B}">
      <dgm:prSet/>
      <dgm:spPr/>
      <dgm:t>
        <a:bodyPr/>
        <a:lstStyle/>
        <a:p>
          <a:endParaRPr kumimoji="1" lang="ja-JP" altLang="en-US"/>
        </a:p>
      </dgm:t>
    </dgm:pt>
    <dgm:pt modelId="{7F04430F-7118-4C34-BCE2-51087DFE211B}">
      <dgm:prSet phldrT="[テキスト]"/>
      <dgm:spPr/>
      <dgm:t>
        <a:bodyPr/>
        <a:lstStyle/>
        <a:p>
          <a:r>
            <a:rPr kumimoji="1" lang="ja-JP" altLang="en-US" dirty="0" smtClean="0"/>
            <a:t>インパクトのある奉仕活動</a:t>
          </a:r>
          <a:endParaRPr kumimoji="1" lang="ja-JP" altLang="en-US" dirty="0"/>
        </a:p>
      </dgm:t>
    </dgm:pt>
    <dgm:pt modelId="{F47AA91A-D447-4A95-A578-059C96B1D400}" type="parTrans" cxnId="{015CCA10-08EB-4605-9022-11C57AB0F341}">
      <dgm:prSet/>
      <dgm:spPr/>
      <dgm:t>
        <a:bodyPr/>
        <a:lstStyle/>
        <a:p>
          <a:endParaRPr kumimoji="1" lang="ja-JP" altLang="en-US"/>
        </a:p>
      </dgm:t>
    </dgm:pt>
    <dgm:pt modelId="{2CD2F8F6-4F42-4E07-B355-965E0354238C}" type="sibTrans" cxnId="{015CCA10-08EB-4605-9022-11C57AB0F341}">
      <dgm:prSet/>
      <dgm:spPr/>
      <dgm:t>
        <a:bodyPr/>
        <a:lstStyle/>
        <a:p>
          <a:endParaRPr kumimoji="1" lang="ja-JP" altLang="en-US"/>
        </a:p>
      </dgm:t>
    </dgm:pt>
    <dgm:pt modelId="{CA9D4C73-C9AD-48E0-B7FA-94882C3A7652}">
      <dgm:prSet phldrT="[テキスト]"/>
      <dgm:spPr/>
      <dgm:t>
        <a:bodyPr/>
        <a:lstStyle/>
        <a:p>
          <a:r>
            <a:rPr kumimoji="1" lang="ja-JP" altLang="en-US" dirty="0" smtClean="0"/>
            <a:t>公共イメージの向上</a:t>
          </a:r>
          <a:endParaRPr kumimoji="1" lang="ja-JP" altLang="en-US" dirty="0"/>
        </a:p>
      </dgm:t>
    </dgm:pt>
    <dgm:pt modelId="{ADB73BC1-D09A-4EF1-B3B6-3602029AEB6C}" type="parTrans" cxnId="{D3C756E0-8DB7-4E54-920E-E534752EE160}">
      <dgm:prSet/>
      <dgm:spPr/>
      <dgm:t>
        <a:bodyPr/>
        <a:lstStyle/>
        <a:p>
          <a:endParaRPr kumimoji="1" lang="ja-JP" altLang="en-US"/>
        </a:p>
      </dgm:t>
    </dgm:pt>
    <dgm:pt modelId="{EA558E91-02AE-44F0-875F-83722D888448}" type="sibTrans" cxnId="{D3C756E0-8DB7-4E54-920E-E534752EE160}">
      <dgm:prSet/>
      <dgm:spPr/>
      <dgm:t>
        <a:bodyPr/>
        <a:lstStyle/>
        <a:p>
          <a:endParaRPr kumimoji="1" lang="ja-JP" altLang="en-US"/>
        </a:p>
      </dgm:t>
    </dgm:pt>
    <dgm:pt modelId="{4B53625B-8ADF-4B36-98B9-EAF48963759D}" type="pres">
      <dgm:prSet presAssocID="{947BEA12-405E-4410-B337-168BDB9B224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61F6FC1-6650-49D5-A3DE-F8D86F1E5686}" type="pres">
      <dgm:prSet presAssocID="{246BEBBF-F3A6-4B70-8612-B09BF3BC2C80}" presName="centerShape" presStyleLbl="node0" presStyleIdx="0" presStyleCnt="1" custScaleX="81362" custScaleY="75831"/>
      <dgm:spPr/>
      <dgm:t>
        <a:bodyPr/>
        <a:lstStyle/>
        <a:p>
          <a:endParaRPr kumimoji="1" lang="ja-JP" altLang="en-US"/>
        </a:p>
      </dgm:t>
    </dgm:pt>
    <dgm:pt modelId="{900CCA82-75A2-4279-A98B-089688218A4F}" type="pres">
      <dgm:prSet presAssocID="{F0FF29DE-6766-4ECC-AA9F-1F13BCAA7E4E}" presName="node" presStyleLbl="node1" presStyleIdx="0" presStyleCnt="4" custScaleX="13853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5C90156-B756-4F2D-9586-563BD773226B}" type="pres">
      <dgm:prSet presAssocID="{F0FF29DE-6766-4ECC-AA9F-1F13BCAA7E4E}" presName="dummy" presStyleCnt="0"/>
      <dgm:spPr/>
    </dgm:pt>
    <dgm:pt modelId="{337DBE70-068D-4639-B294-2C43AE1C3B3B}" type="pres">
      <dgm:prSet presAssocID="{330B4A5A-5509-4699-BD3B-142C473703D9}" presName="sibTrans" presStyleLbl="sibTrans2D1" presStyleIdx="0" presStyleCnt="4"/>
      <dgm:spPr/>
      <dgm:t>
        <a:bodyPr/>
        <a:lstStyle/>
        <a:p>
          <a:endParaRPr kumimoji="1" lang="ja-JP" altLang="en-US"/>
        </a:p>
      </dgm:t>
    </dgm:pt>
    <dgm:pt modelId="{9BBFCF75-6FA7-4745-9019-7BB828647D75}" type="pres">
      <dgm:prSet presAssocID="{EA9D586D-1933-421D-B7FD-13C4FED2F7EA}" presName="node" presStyleLbl="node1" presStyleIdx="1" presStyleCnt="4" custScaleX="14214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CF0CE58-ADFB-4A33-85AE-CF90031E9094}" type="pres">
      <dgm:prSet presAssocID="{EA9D586D-1933-421D-B7FD-13C4FED2F7EA}" presName="dummy" presStyleCnt="0"/>
      <dgm:spPr/>
    </dgm:pt>
    <dgm:pt modelId="{6642C0D8-0434-4917-AE23-9C1F8535D474}" type="pres">
      <dgm:prSet presAssocID="{14BA7D4D-1CD5-4713-A6A2-518A81165EA0}" presName="sibTrans" presStyleLbl="sibTrans2D1" presStyleIdx="1" presStyleCnt="4"/>
      <dgm:spPr/>
      <dgm:t>
        <a:bodyPr/>
        <a:lstStyle/>
        <a:p>
          <a:endParaRPr kumimoji="1" lang="ja-JP" altLang="en-US"/>
        </a:p>
      </dgm:t>
    </dgm:pt>
    <dgm:pt modelId="{196D2E8B-BD8B-4DF7-B172-EEB11C9150DD}" type="pres">
      <dgm:prSet presAssocID="{7F04430F-7118-4C34-BCE2-51087DFE211B}" presName="node" presStyleLbl="node1" presStyleIdx="2" presStyleCnt="4" custScaleX="16707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C2AA94-D8C2-4524-A972-99D9D1FEAF1B}" type="pres">
      <dgm:prSet presAssocID="{7F04430F-7118-4C34-BCE2-51087DFE211B}" presName="dummy" presStyleCnt="0"/>
      <dgm:spPr/>
    </dgm:pt>
    <dgm:pt modelId="{3849FEF8-735B-4AB8-9013-807BA777B9D9}" type="pres">
      <dgm:prSet presAssocID="{2CD2F8F6-4F42-4E07-B355-965E0354238C}" presName="sibTrans" presStyleLbl="sibTrans2D1" presStyleIdx="2" presStyleCnt="4"/>
      <dgm:spPr/>
      <dgm:t>
        <a:bodyPr/>
        <a:lstStyle/>
        <a:p>
          <a:endParaRPr kumimoji="1" lang="ja-JP" altLang="en-US"/>
        </a:p>
      </dgm:t>
    </dgm:pt>
    <dgm:pt modelId="{57E359BE-A14E-4C83-8D42-C3AF2B5B0EF5}" type="pres">
      <dgm:prSet presAssocID="{CA9D4C73-C9AD-48E0-B7FA-94882C3A7652}" presName="node" presStyleLbl="node1" presStyleIdx="3" presStyleCnt="4" custScaleX="13525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8E0F0D5-C6F5-428B-BA70-DA511945B789}" type="pres">
      <dgm:prSet presAssocID="{CA9D4C73-C9AD-48E0-B7FA-94882C3A7652}" presName="dummy" presStyleCnt="0"/>
      <dgm:spPr/>
    </dgm:pt>
    <dgm:pt modelId="{28689485-F6D5-4F16-A165-B9EBC8AEAF90}" type="pres">
      <dgm:prSet presAssocID="{EA558E91-02AE-44F0-875F-83722D888448}" presName="sibTrans" presStyleLbl="sibTrans2D1" presStyleIdx="3" presStyleCnt="4"/>
      <dgm:spPr/>
      <dgm:t>
        <a:bodyPr/>
        <a:lstStyle/>
        <a:p>
          <a:endParaRPr kumimoji="1" lang="ja-JP" altLang="en-US"/>
        </a:p>
      </dgm:t>
    </dgm:pt>
  </dgm:ptLst>
  <dgm:cxnLst>
    <dgm:cxn modelId="{5AB659D6-71C1-4C7B-B2A8-E37ECEF11512}" type="presOf" srcId="{F0FF29DE-6766-4ECC-AA9F-1F13BCAA7E4E}" destId="{900CCA82-75A2-4279-A98B-089688218A4F}" srcOrd="0" destOrd="0" presId="urn:microsoft.com/office/officeart/2005/8/layout/radial6"/>
    <dgm:cxn modelId="{E3A1CFAB-DBB3-4250-98C1-38521A43DEFD}" type="presOf" srcId="{CA9D4C73-C9AD-48E0-B7FA-94882C3A7652}" destId="{57E359BE-A14E-4C83-8D42-C3AF2B5B0EF5}" srcOrd="0" destOrd="0" presId="urn:microsoft.com/office/officeart/2005/8/layout/radial6"/>
    <dgm:cxn modelId="{AB4B1124-A89C-4F61-B657-DCF372E10A4D}" type="presOf" srcId="{EA9D586D-1933-421D-B7FD-13C4FED2F7EA}" destId="{9BBFCF75-6FA7-4745-9019-7BB828647D75}" srcOrd="0" destOrd="0" presId="urn:microsoft.com/office/officeart/2005/8/layout/radial6"/>
    <dgm:cxn modelId="{23E5CCD5-7C0F-432A-9E46-2A6EE6A1D05C}" srcId="{947BEA12-405E-4410-B337-168BDB9B224F}" destId="{246BEBBF-F3A6-4B70-8612-B09BF3BC2C80}" srcOrd="0" destOrd="0" parTransId="{4FD5D09A-7FB6-4276-B025-848750F9B288}" sibTransId="{6521E6E4-24AD-445D-BA6C-EA02D82F96A9}"/>
    <dgm:cxn modelId="{8EBDDF42-3613-47B3-876A-6C8BA8568A8B}" srcId="{246BEBBF-F3A6-4B70-8612-B09BF3BC2C80}" destId="{EA9D586D-1933-421D-B7FD-13C4FED2F7EA}" srcOrd="1" destOrd="0" parTransId="{74EA5BB9-4509-4865-978A-5A9A713E909A}" sibTransId="{14BA7D4D-1CD5-4713-A6A2-518A81165EA0}"/>
    <dgm:cxn modelId="{015CCA10-08EB-4605-9022-11C57AB0F341}" srcId="{246BEBBF-F3A6-4B70-8612-B09BF3BC2C80}" destId="{7F04430F-7118-4C34-BCE2-51087DFE211B}" srcOrd="2" destOrd="0" parTransId="{F47AA91A-D447-4A95-A578-059C96B1D400}" sibTransId="{2CD2F8F6-4F42-4E07-B355-965E0354238C}"/>
    <dgm:cxn modelId="{C7361B48-7351-45D4-A754-F7E04732BACA}" type="presOf" srcId="{14BA7D4D-1CD5-4713-A6A2-518A81165EA0}" destId="{6642C0D8-0434-4917-AE23-9C1F8535D474}" srcOrd="0" destOrd="0" presId="urn:microsoft.com/office/officeart/2005/8/layout/radial6"/>
    <dgm:cxn modelId="{56806FA0-44B8-4AA0-BF44-42A89099E7EC}" type="presOf" srcId="{7F04430F-7118-4C34-BCE2-51087DFE211B}" destId="{196D2E8B-BD8B-4DF7-B172-EEB11C9150DD}" srcOrd="0" destOrd="0" presId="urn:microsoft.com/office/officeart/2005/8/layout/radial6"/>
    <dgm:cxn modelId="{D3C756E0-8DB7-4E54-920E-E534752EE160}" srcId="{246BEBBF-F3A6-4B70-8612-B09BF3BC2C80}" destId="{CA9D4C73-C9AD-48E0-B7FA-94882C3A7652}" srcOrd="3" destOrd="0" parTransId="{ADB73BC1-D09A-4EF1-B3B6-3602029AEB6C}" sibTransId="{EA558E91-02AE-44F0-875F-83722D888448}"/>
    <dgm:cxn modelId="{A27D7ED2-D62A-43BA-A195-F1ED6CC8E5CB}" srcId="{246BEBBF-F3A6-4B70-8612-B09BF3BC2C80}" destId="{F0FF29DE-6766-4ECC-AA9F-1F13BCAA7E4E}" srcOrd="0" destOrd="0" parTransId="{611EB9BA-91D5-484A-A47B-18955B47A38F}" sibTransId="{330B4A5A-5509-4699-BD3B-142C473703D9}"/>
    <dgm:cxn modelId="{64F854DC-A979-47D6-8D56-B96C7228A425}" type="presOf" srcId="{EA558E91-02AE-44F0-875F-83722D888448}" destId="{28689485-F6D5-4F16-A165-B9EBC8AEAF90}" srcOrd="0" destOrd="0" presId="urn:microsoft.com/office/officeart/2005/8/layout/radial6"/>
    <dgm:cxn modelId="{B4922593-9211-481B-B956-4E805399C439}" type="presOf" srcId="{947BEA12-405E-4410-B337-168BDB9B224F}" destId="{4B53625B-8ADF-4B36-98B9-EAF48963759D}" srcOrd="0" destOrd="0" presId="urn:microsoft.com/office/officeart/2005/8/layout/radial6"/>
    <dgm:cxn modelId="{DFC0A1AC-ACC6-4EC2-88F4-AA74A48B57BC}" type="presOf" srcId="{330B4A5A-5509-4699-BD3B-142C473703D9}" destId="{337DBE70-068D-4639-B294-2C43AE1C3B3B}" srcOrd="0" destOrd="0" presId="urn:microsoft.com/office/officeart/2005/8/layout/radial6"/>
    <dgm:cxn modelId="{A1C1F611-A565-4D7B-AD54-DC480289513C}" type="presOf" srcId="{246BEBBF-F3A6-4B70-8612-B09BF3BC2C80}" destId="{B61F6FC1-6650-49D5-A3DE-F8D86F1E5686}" srcOrd="0" destOrd="0" presId="urn:microsoft.com/office/officeart/2005/8/layout/radial6"/>
    <dgm:cxn modelId="{5D634E49-046C-4EF8-BE69-3D09C3897250}" type="presOf" srcId="{2CD2F8F6-4F42-4E07-B355-965E0354238C}" destId="{3849FEF8-735B-4AB8-9013-807BA777B9D9}" srcOrd="0" destOrd="0" presId="urn:microsoft.com/office/officeart/2005/8/layout/radial6"/>
    <dgm:cxn modelId="{D5E4BEBF-40C2-4689-B13D-8D8AF75B4BE1}" type="presParOf" srcId="{4B53625B-8ADF-4B36-98B9-EAF48963759D}" destId="{B61F6FC1-6650-49D5-A3DE-F8D86F1E5686}" srcOrd="0" destOrd="0" presId="urn:microsoft.com/office/officeart/2005/8/layout/radial6"/>
    <dgm:cxn modelId="{E4E7C27F-8E50-49CA-8993-9DDD55F79983}" type="presParOf" srcId="{4B53625B-8ADF-4B36-98B9-EAF48963759D}" destId="{900CCA82-75A2-4279-A98B-089688218A4F}" srcOrd="1" destOrd="0" presId="urn:microsoft.com/office/officeart/2005/8/layout/radial6"/>
    <dgm:cxn modelId="{E753B4B5-242A-45D1-9003-6DB49A36DAFC}" type="presParOf" srcId="{4B53625B-8ADF-4B36-98B9-EAF48963759D}" destId="{05C90156-B756-4F2D-9586-563BD773226B}" srcOrd="2" destOrd="0" presId="urn:microsoft.com/office/officeart/2005/8/layout/radial6"/>
    <dgm:cxn modelId="{AE6999B1-82F4-40A5-9519-C1C466F5E499}" type="presParOf" srcId="{4B53625B-8ADF-4B36-98B9-EAF48963759D}" destId="{337DBE70-068D-4639-B294-2C43AE1C3B3B}" srcOrd="3" destOrd="0" presId="urn:microsoft.com/office/officeart/2005/8/layout/radial6"/>
    <dgm:cxn modelId="{5A32CF6B-0480-4F14-A588-5A784B11F856}" type="presParOf" srcId="{4B53625B-8ADF-4B36-98B9-EAF48963759D}" destId="{9BBFCF75-6FA7-4745-9019-7BB828647D75}" srcOrd="4" destOrd="0" presId="urn:microsoft.com/office/officeart/2005/8/layout/radial6"/>
    <dgm:cxn modelId="{F25768B1-0552-4420-BD9F-1B060CBE76FE}" type="presParOf" srcId="{4B53625B-8ADF-4B36-98B9-EAF48963759D}" destId="{9CF0CE58-ADFB-4A33-85AE-CF90031E9094}" srcOrd="5" destOrd="0" presId="urn:microsoft.com/office/officeart/2005/8/layout/radial6"/>
    <dgm:cxn modelId="{93666100-11EE-45BC-8021-B0550A98D0CF}" type="presParOf" srcId="{4B53625B-8ADF-4B36-98B9-EAF48963759D}" destId="{6642C0D8-0434-4917-AE23-9C1F8535D474}" srcOrd="6" destOrd="0" presId="urn:microsoft.com/office/officeart/2005/8/layout/radial6"/>
    <dgm:cxn modelId="{B4FD84F3-4165-4D59-84C3-E1DE2237498E}" type="presParOf" srcId="{4B53625B-8ADF-4B36-98B9-EAF48963759D}" destId="{196D2E8B-BD8B-4DF7-B172-EEB11C9150DD}" srcOrd="7" destOrd="0" presId="urn:microsoft.com/office/officeart/2005/8/layout/radial6"/>
    <dgm:cxn modelId="{740645DC-C90E-4ADA-A1E6-AF86C7A93482}" type="presParOf" srcId="{4B53625B-8ADF-4B36-98B9-EAF48963759D}" destId="{68C2AA94-D8C2-4524-A972-99D9D1FEAF1B}" srcOrd="8" destOrd="0" presId="urn:microsoft.com/office/officeart/2005/8/layout/radial6"/>
    <dgm:cxn modelId="{93A3E577-2B8E-41FF-95C4-68E5E150A446}" type="presParOf" srcId="{4B53625B-8ADF-4B36-98B9-EAF48963759D}" destId="{3849FEF8-735B-4AB8-9013-807BA777B9D9}" srcOrd="9" destOrd="0" presId="urn:microsoft.com/office/officeart/2005/8/layout/radial6"/>
    <dgm:cxn modelId="{AF5536BB-14FC-4DE7-8577-79E4A187CE49}" type="presParOf" srcId="{4B53625B-8ADF-4B36-98B9-EAF48963759D}" destId="{57E359BE-A14E-4C83-8D42-C3AF2B5B0EF5}" srcOrd="10" destOrd="0" presId="urn:microsoft.com/office/officeart/2005/8/layout/radial6"/>
    <dgm:cxn modelId="{7B147003-B87C-49EA-B674-D274ED0CAAAE}" type="presParOf" srcId="{4B53625B-8ADF-4B36-98B9-EAF48963759D}" destId="{28E0F0D5-C6F5-428B-BA70-DA511945B789}" srcOrd="11" destOrd="0" presId="urn:microsoft.com/office/officeart/2005/8/layout/radial6"/>
    <dgm:cxn modelId="{32446A09-DD02-4A73-85E6-77C9E6A56A09}" type="presParOf" srcId="{4B53625B-8ADF-4B36-98B9-EAF48963759D}" destId="{28689485-F6D5-4F16-A165-B9EBC8AEAF9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89485-F6D5-4F16-A165-B9EBC8AEAF90}">
      <dsp:nvSpPr>
        <dsp:cNvPr id="0" name=""/>
        <dsp:cNvSpPr/>
      </dsp:nvSpPr>
      <dsp:spPr>
        <a:xfrm>
          <a:off x="1265995" y="582136"/>
          <a:ext cx="3881091" cy="3881091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9FEF8-735B-4AB8-9013-807BA777B9D9}">
      <dsp:nvSpPr>
        <dsp:cNvPr id="0" name=""/>
        <dsp:cNvSpPr/>
      </dsp:nvSpPr>
      <dsp:spPr>
        <a:xfrm>
          <a:off x="1265995" y="582136"/>
          <a:ext cx="3881091" cy="3881091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2C0D8-0434-4917-AE23-9C1F8535D474}">
      <dsp:nvSpPr>
        <dsp:cNvPr id="0" name=""/>
        <dsp:cNvSpPr/>
      </dsp:nvSpPr>
      <dsp:spPr>
        <a:xfrm>
          <a:off x="1265995" y="582136"/>
          <a:ext cx="3881091" cy="3881091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7DBE70-068D-4639-B294-2C43AE1C3B3B}">
      <dsp:nvSpPr>
        <dsp:cNvPr id="0" name=""/>
        <dsp:cNvSpPr/>
      </dsp:nvSpPr>
      <dsp:spPr>
        <a:xfrm>
          <a:off x="1265995" y="582136"/>
          <a:ext cx="3881091" cy="3881091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F6FC1-6650-49D5-A3DE-F8D86F1E5686}">
      <dsp:nvSpPr>
        <dsp:cNvPr id="0" name=""/>
        <dsp:cNvSpPr/>
      </dsp:nvSpPr>
      <dsp:spPr>
        <a:xfrm>
          <a:off x="2479393" y="1844965"/>
          <a:ext cx="1454296" cy="1355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900" kern="1200" dirty="0" smtClean="0"/>
            <a:t>適応力　　　</a:t>
          </a:r>
          <a:endParaRPr kumimoji="1" lang="ja-JP" altLang="en-US" sz="2900" kern="1200" dirty="0"/>
        </a:p>
      </dsp:txBody>
      <dsp:txXfrm>
        <a:off x="2692370" y="2043464"/>
        <a:ext cx="1028342" cy="958435"/>
      </dsp:txXfrm>
    </dsp:sp>
    <dsp:sp modelId="{900CCA82-75A2-4279-A98B-089688218A4F}">
      <dsp:nvSpPr>
        <dsp:cNvPr id="0" name=""/>
        <dsp:cNvSpPr/>
      </dsp:nvSpPr>
      <dsp:spPr>
        <a:xfrm>
          <a:off x="2339842" y="1576"/>
          <a:ext cx="1733397" cy="1251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会員増</a:t>
          </a:r>
          <a:endParaRPr kumimoji="1" lang="ja-JP" altLang="en-US" sz="1900" kern="1200" dirty="0"/>
        </a:p>
      </dsp:txBody>
      <dsp:txXfrm>
        <a:off x="2593692" y="184811"/>
        <a:ext cx="1225697" cy="884737"/>
      </dsp:txXfrm>
    </dsp:sp>
    <dsp:sp modelId="{9BBFCF75-6FA7-4745-9019-7BB828647D75}">
      <dsp:nvSpPr>
        <dsp:cNvPr id="0" name=""/>
        <dsp:cNvSpPr/>
      </dsp:nvSpPr>
      <dsp:spPr>
        <a:xfrm>
          <a:off x="4212779" y="1897078"/>
          <a:ext cx="1778528" cy="1251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クラブ活性化</a:t>
          </a:r>
          <a:endParaRPr kumimoji="1" lang="ja-JP" altLang="en-US" sz="1900" kern="1200" dirty="0"/>
        </a:p>
      </dsp:txBody>
      <dsp:txXfrm>
        <a:off x="4473238" y="2080313"/>
        <a:ext cx="1257610" cy="884737"/>
      </dsp:txXfrm>
    </dsp:sp>
    <dsp:sp modelId="{196D2E8B-BD8B-4DF7-B172-EEB11C9150DD}">
      <dsp:nvSpPr>
        <dsp:cNvPr id="0" name=""/>
        <dsp:cNvSpPr/>
      </dsp:nvSpPr>
      <dsp:spPr>
        <a:xfrm>
          <a:off x="2161307" y="3792580"/>
          <a:ext cx="2090467" cy="1251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インパクトのある奉仕活動</a:t>
          </a:r>
          <a:endParaRPr kumimoji="1" lang="ja-JP" altLang="en-US" sz="1900" kern="1200" dirty="0"/>
        </a:p>
      </dsp:txBody>
      <dsp:txXfrm>
        <a:off x="2467449" y="3975815"/>
        <a:ext cx="1478183" cy="884737"/>
      </dsp:txXfrm>
    </dsp:sp>
    <dsp:sp modelId="{57E359BE-A14E-4C83-8D42-C3AF2B5B0EF5}">
      <dsp:nvSpPr>
        <dsp:cNvPr id="0" name=""/>
        <dsp:cNvSpPr/>
      </dsp:nvSpPr>
      <dsp:spPr>
        <a:xfrm>
          <a:off x="464910" y="1897078"/>
          <a:ext cx="1692258" cy="12512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900" kern="1200" dirty="0" smtClean="0"/>
            <a:t>公共イメージの向上</a:t>
          </a:r>
          <a:endParaRPr kumimoji="1" lang="ja-JP" altLang="en-US" sz="1900" kern="1200" dirty="0"/>
        </a:p>
      </dsp:txBody>
      <dsp:txXfrm>
        <a:off x="712735" y="2080313"/>
        <a:ext cx="1196608" cy="884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AA4BB-E4E6-40A6-8CB5-432B1B55399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EEAB8-DA1A-4B1A-BED2-717AD470DC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27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81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5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50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60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6" descr="RotaryMo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96900"/>
            <a:ext cx="3679825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taryMBS_RGB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37" r:id="rId2"/>
    <p:sldLayoutId id="2147483738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RotaryMBS_RG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2pPr>
      <a:lvl3pPr marL="9144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3pPr>
      <a:lvl4pPr marL="1371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88913" y="734290"/>
            <a:ext cx="5228214" cy="350520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altLang="ja-JP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  <a:p>
            <a:pPr algn="l">
              <a:defRPr/>
            </a:pPr>
            <a:r>
              <a:rPr lang="ja-JP" altLang="en-US" sz="5400" b="1" spc="-150" dirty="0" smtClean="0">
                <a:solidFill>
                  <a:srgbClr val="FFFFFF"/>
                </a:solidFill>
                <a:latin typeface="Arial Narrow Bold"/>
                <a:cs typeface="Arial Narrow Bold"/>
              </a:rPr>
              <a:t>地区現況報告</a:t>
            </a:r>
            <a:endParaRPr lang="en-US" altLang="ja-JP" sz="5400" b="1" spc="-150" dirty="0" smtClean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734291" y="4239491"/>
            <a:ext cx="5458691" cy="164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lvl="0" eaLnBrk="1" hangingPunct="1">
              <a:lnSpc>
                <a:spcPct val="90000"/>
              </a:lnSpc>
            </a:pPr>
            <a:r>
              <a:rPr lang="ja-JP" altLang="en-US" sz="36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ＲＩ第２８３０地区</a:t>
            </a:r>
            <a:endParaRPr lang="en-US" altLang="ja-JP" sz="360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lvl="0" eaLnBrk="1" hangingPunct="1">
              <a:lnSpc>
                <a:spcPct val="90000"/>
              </a:lnSpc>
            </a:pPr>
            <a:r>
              <a:rPr lang="ja-JP" altLang="en-US" sz="36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　　　</a:t>
            </a:r>
            <a:r>
              <a:rPr lang="en-US" altLang="ja-JP" sz="36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2020-2021</a:t>
            </a:r>
            <a:r>
              <a:rPr lang="ja-JP" altLang="en-US" sz="36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年度</a:t>
            </a:r>
            <a:endParaRPr lang="en-US" altLang="ja-JP" sz="360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lvl="0" eaLnBrk="1" hangingPunct="1">
              <a:lnSpc>
                <a:spcPct val="90000"/>
              </a:lnSpc>
            </a:pPr>
            <a:r>
              <a:rPr lang="ja-JP" altLang="en-US" sz="36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　　　ガバナー　源新　和彦</a:t>
            </a:r>
            <a:endParaRPr lang="en-US" sz="3600" dirty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96290"/>
            <a:ext cx="8732837" cy="4322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altLang="ja-JP" sz="2400" dirty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　</a:t>
            </a:r>
            <a:r>
              <a:rPr lang="ja-JP" altLang="en-US" sz="3200" dirty="0" smtClean="0">
                <a:solidFill>
                  <a:srgbClr val="585858"/>
                </a:solidFill>
                <a:latin typeface="Georgia" pitchFamily="18" charset="0"/>
              </a:rPr>
              <a:t>過去１０年間　１，１００名　～　１，２００名で推移</a:t>
            </a:r>
            <a:endParaRPr lang="en-US" altLang="ja-JP" sz="32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altLang="ja-JP" sz="3200" dirty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altLang="ja-JP" sz="32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3200" dirty="0" smtClean="0">
                <a:solidFill>
                  <a:srgbClr val="585858"/>
                </a:solidFill>
                <a:latin typeface="Georgia" pitchFamily="18" charset="0"/>
              </a:rPr>
              <a:t>　　　</a:t>
            </a:r>
            <a:r>
              <a:rPr lang="ja-JP" altLang="en-US" sz="3200" dirty="0" smtClean="0">
                <a:solidFill>
                  <a:srgbClr val="FFC000"/>
                </a:solidFill>
                <a:latin typeface="Georgia" pitchFamily="18" charset="0"/>
              </a:rPr>
              <a:t>会員増強は喫緊かつ永遠の地区課題</a:t>
            </a:r>
            <a:endParaRPr lang="en-US" altLang="ja-JP" sz="3200" dirty="0" smtClean="0">
              <a:solidFill>
                <a:srgbClr val="FFC000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568036"/>
            <a:ext cx="8764587" cy="532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sz="3600" b="1" dirty="0" smtClean="0">
                <a:solidFill>
                  <a:schemeClr val="bg1"/>
                </a:solidFill>
                <a:latin typeface="Arial Narrow Bold" pitchFamily="-84" charset="0"/>
              </a:rPr>
              <a:t>　　　　　　地区内会員数の変遷</a:t>
            </a: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2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96290"/>
            <a:ext cx="8732837" cy="4322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altLang="ja-JP" sz="2400" dirty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568036"/>
            <a:ext cx="8764587" cy="532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sz="3600" b="1" dirty="0" smtClean="0">
                <a:solidFill>
                  <a:schemeClr val="bg1"/>
                </a:solidFill>
                <a:latin typeface="Arial Narrow Bold" pitchFamily="-84" charset="0"/>
              </a:rPr>
              <a:t>　　　　　　　クラブの成長循環</a:t>
            </a: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2449125700"/>
              </p:ext>
            </p:extLst>
          </p:nvPr>
        </p:nvGraphicFramePr>
        <p:xfrm>
          <a:off x="1524000" y="1397000"/>
          <a:ext cx="6456218" cy="5045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420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40873"/>
            <a:ext cx="8732837" cy="458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１．戦略会議を開き、クラブの将来像について話し合う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２．バーチャル、ハイブリッド例会を開催する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３．</a:t>
            </a:r>
            <a:r>
              <a:rPr lang="en-US" altLang="ja-JP" sz="2400" dirty="0" smtClean="0">
                <a:solidFill>
                  <a:srgbClr val="585858"/>
                </a:solidFill>
                <a:latin typeface="Georgia" pitchFamily="18" charset="0"/>
              </a:rPr>
              <a:t>My Rotary</a:t>
            </a: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の登録率を高め、ロータリー情報の共有を図る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４．学びの機会を増やす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５．</a:t>
            </a: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よりインパクトをもたらす、新たな奉仕のニーズを探し実践する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６．</a:t>
            </a: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ＴＶや新聞に加え、ＳＮＳやＨＰでのリアルタイムな広報活動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７．</a:t>
            </a: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退会防止と１クラブ純増１名の確実な会員増強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８．</a:t>
            </a: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新しい会員種類をつくる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９．</a:t>
            </a:r>
            <a:r>
              <a:rPr lang="ja-JP" altLang="en-US" sz="2400" dirty="0" smtClean="0">
                <a:solidFill>
                  <a:srgbClr val="585858"/>
                </a:solidFill>
                <a:latin typeface="Georgia" pitchFamily="18" charset="0"/>
              </a:rPr>
              <a:t>ＲＡＣや衛星クラブなど、新たなクラブを結成する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sz="2400" dirty="0" err="1" smtClean="0">
                <a:solidFill>
                  <a:srgbClr val="585858"/>
                </a:solidFill>
                <a:latin typeface="Georgia" pitchFamily="18" charset="0"/>
              </a:rPr>
              <a:t>．</a:t>
            </a: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en-US" altLang="ja-JP" sz="2400" dirty="0" smtClean="0">
              <a:solidFill>
                <a:srgbClr val="585858"/>
              </a:solidFill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568036"/>
            <a:ext cx="8764587" cy="532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sz="3600" b="1" dirty="0" smtClean="0">
                <a:solidFill>
                  <a:schemeClr val="bg1"/>
                </a:solidFill>
                <a:latin typeface="Arial Narrow Bold" pitchFamily="-84" charset="0"/>
              </a:rPr>
              <a:t>　　　　　地区内クラブ成長のために</a:t>
            </a:r>
            <a:endParaRPr lang="en-US" sz="3600" b="1" dirty="0">
              <a:solidFill>
                <a:schemeClr val="bg1"/>
              </a:solidFill>
              <a:latin typeface="Arial Narrow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3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dDev-Master_2013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eaLnBrk="1" hangingPunct="1">
          <a:lnSpc>
            <a:spcPct val="80000"/>
          </a:lnSpc>
          <a:defRPr sz="3600" b="1" dirty="0" smtClean="0">
            <a:solidFill>
              <a:schemeClr val="bg1"/>
            </a:solidFill>
            <a:latin typeface="Arial Narrow Bold" pitchFamily="-8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LeadDev-Master_2013-NEW</Template>
  <TotalTime>872</TotalTime>
  <Words>132</Words>
  <Application>Microsoft Office PowerPoint</Application>
  <PresentationFormat>画面に合わせる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ＭＳ Ｐゴシック</vt:lpstr>
      <vt:lpstr>ＭＳ Ｐゴシック</vt:lpstr>
      <vt:lpstr>Arial</vt:lpstr>
      <vt:lpstr>Arial Narrow Bold</vt:lpstr>
      <vt:lpstr>Calibri</vt:lpstr>
      <vt:lpstr>Georgia</vt:lpstr>
      <vt:lpstr>LeadDev-Master_2013-NEW</vt:lpstr>
      <vt:lpstr>1_Custom Design</vt:lpstr>
      <vt:lpstr>2_Custom Design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Clark</dc:creator>
  <cp:lastModifiedBy>Windows User</cp:lastModifiedBy>
  <cp:revision>95</cp:revision>
  <cp:lastPrinted>2020-02-03T05:28:22Z</cp:lastPrinted>
  <dcterms:created xsi:type="dcterms:W3CDTF">2014-10-24T15:47:10Z</dcterms:created>
  <dcterms:modified xsi:type="dcterms:W3CDTF">2021-03-31T01:56:17Z</dcterms:modified>
</cp:coreProperties>
</file>